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A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2" autoAdjust="0"/>
  </p:normalViewPr>
  <p:slideViewPr>
    <p:cSldViewPr>
      <p:cViewPr varScale="1">
        <p:scale>
          <a:sx n="75" d="100"/>
          <a:sy n="75" d="100"/>
        </p:scale>
        <p:origin x="-6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022-110F-462E-BA0D-0696DD7E195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3F59-2A0C-436E-9336-9BA77DA70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022-110F-462E-BA0D-0696DD7E195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3F59-2A0C-436E-9336-9BA77DA70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022-110F-462E-BA0D-0696DD7E195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3F59-2A0C-436E-9336-9BA77DA70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022-110F-462E-BA0D-0696DD7E195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3F59-2A0C-436E-9336-9BA77DA70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022-110F-462E-BA0D-0696DD7E195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3F59-2A0C-436E-9336-9BA77DA70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022-110F-462E-BA0D-0696DD7E195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3F59-2A0C-436E-9336-9BA77DA70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022-110F-462E-BA0D-0696DD7E195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3F59-2A0C-436E-9336-9BA77DA70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022-110F-462E-BA0D-0696DD7E195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3F59-2A0C-436E-9336-9BA77DA70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022-110F-462E-BA0D-0696DD7E195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3F59-2A0C-436E-9336-9BA77DA70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022-110F-462E-BA0D-0696DD7E195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3F59-2A0C-436E-9336-9BA77DA70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022-110F-462E-BA0D-0696DD7E195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3F59-2A0C-436E-9336-9BA77DA70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C6022-110F-462E-BA0D-0696DD7E195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43F59-2A0C-436E-9336-9BA77DA70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file:///C:\Documents%20and%20Settings\Admin\&#1056;&#1072;&#1073;&#1086;&#1095;&#1080;&#1081;%20&#1089;&#1090;&#1086;&#1083;\&#1042;&#1080;&#1088;&#1090;&#1091;&#1072;&#1083;&#1100;&#1085;&#1099;&#1081;%20&#1079;&#1086;&#1086;&#1087;&#1072;&#1088;&#1082;\vorona-chernaya-golos-3616-onbird.ru.mp3" TargetMode="External"/><Relationship Id="rId1" Type="http://schemas.openxmlformats.org/officeDocument/2006/relationships/audio" Target="file:///C:\Documents%20and%20Settings\Admin\&#1056;&#1072;&#1073;&#1086;&#1095;&#1080;&#1081;%20&#1089;&#1090;&#1086;&#1083;\&#1042;&#1080;&#1088;&#1090;&#1091;&#1072;&#1083;&#1100;&#1085;&#1099;&#1081;%20&#1079;&#1086;&#1086;&#1087;&#1072;&#1088;&#1082;\lastochka-derevenskaya-golos-863-onbird.ru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file:///C:\Documents%20and%20Settings\Admin\&#1056;&#1072;&#1073;&#1086;&#1095;&#1080;&#1081;%20&#1089;&#1090;&#1086;&#1083;\&#1042;&#1080;&#1088;&#1090;&#1091;&#1072;&#1083;&#1100;&#1085;&#1099;&#1081;%20&#1079;&#1086;&#1086;&#1087;&#1072;&#1088;&#1082;\&#1043;&#1086;&#1083;&#1086;&#1089;&#1072;%20&#1087;&#1090;&#1080;&#1094;%20-%20&#1042;&#1086;&#1088;&#1086;&#1073;&#1077;&#1081;%20&#1076;&#1086;&#1084;&#1086;&#1074;&#1086;&#1081;.mp3" TargetMode="External"/><Relationship Id="rId1" Type="http://schemas.openxmlformats.org/officeDocument/2006/relationships/audio" Target="file:///C:\Documents%20and%20Settings\Admin\&#1056;&#1072;&#1073;&#1086;&#1095;&#1080;&#1081;%20&#1089;&#1090;&#1086;&#1083;\&#1042;&#1080;&#1088;&#1090;&#1091;&#1072;&#1083;&#1100;&#1085;&#1099;&#1081;%20&#1079;&#1086;&#1086;&#1087;&#1072;&#1088;&#1082;\sinica-dlinnohvostaya-golos-1547-onbird.ru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42;&#1080;&#1088;&#1090;&#1091;&#1072;&#1083;&#1100;&#1085;&#1099;&#1081;%20&#1079;&#1086;&#1086;&#1087;&#1072;&#1088;&#1082;\snegir-golos-1120-onbird.ru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42;&#1080;&#1088;&#1090;&#1091;&#1072;&#1083;&#1100;&#1085;&#1099;&#1081;%20&#1079;&#1086;&#1086;&#1087;&#1072;&#1088;&#1082;\Egipetskaya%20chaplia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42;&#1080;&#1088;&#1090;&#1091;&#1072;&#1083;&#1100;&#1085;&#1099;&#1081;%20&#1079;&#1086;&#1086;&#1087;&#1072;&#1088;&#1082;\gus-seryy-golos-49-onbird.ru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file:///C:\Documents%20and%20Settings\Admin\&#1056;&#1072;&#1073;&#1086;&#1095;&#1080;&#1081;%20&#1089;&#1090;&#1086;&#1083;\&#1042;&#1080;&#1088;&#1090;&#1091;&#1072;&#1083;&#1100;&#1085;&#1099;&#1081;%20&#1079;&#1086;&#1086;&#1087;&#1072;&#1088;&#1082;\skvorec-obyknovennyy-golos-4686-onbird.ru.mp3" TargetMode="External"/><Relationship Id="rId1" Type="http://schemas.openxmlformats.org/officeDocument/2006/relationships/audio" Target="file:///C:\Documents%20and%20Settings\Admin\&#1056;&#1072;&#1073;&#1086;&#1095;&#1080;&#1081;%20&#1089;&#1090;&#1086;&#1083;\&#1042;&#1080;&#1088;&#1090;&#1091;&#1072;&#1083;&#1100;&#1085;&#1099;&#1081;%20&#1079;&#1086;&#1086;&#1087;&#1072;&#1088;&#1082;\fazan-obyknovennyy-golos-4213-onbird.ru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file:///C:\Documents%20and%20Settings\Admin\&#1056;&#1072;&#1073;&#1086;&#1095;&#1080;&#1081;%20&#1089;&#1090;&#1086;&#1083;\&#1042;&#1080;&#1088;&#1090;&#1091;&#1072;&#1083;&#1100;&#1085;&#1099;&#1081;%20&#1079;&#1086;&#1086;&#1087;&#1072;&#1088;&#1082;\chayka-morskaya-golos-1368-onbird.ru.mp3" TargetMode="External"/><Relationship Id="rId1" Type="http://schemas.openxmlformats.org/officeDocument/2006/relationships/audio" Target="file:///C:\Documents%20and%20Settings\Admin\&#1056;&#1072;&#1073;&#1086;&#1095;&#1080;&#1081;%20&#1089;&#1090;&#1086;&#1083;\&#1042;&#1080;&#1088;&#1090;&#1091;&#1072;&#1083;&#1100;&#1085;&#1099;&#1081;%20&#1079;&#1086;&#1086;&#1087;&#1072;&#1088;&#1082;\zhuravl-yaponskiy-golos-2508-onbird.ru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Виртуальный зоопарк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8668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60A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Приморский край</a:t>
            </a:r>
          </a:p>
          <a:p>
            <a:endParaRPr lang="ru-RU" dirty="0" smtClean="0"/>
          </a:p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Автор презентации:</a:t>
            </a:r>
          </a:p>
          <a:p>
            <a:pPr algn="r"/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Понасенко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К.Ф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sat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52536" y="-171400"/>
            <a:ext cx="5184000" cy="51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14942" y="285728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Деревенская ласточка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Bird3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147" y="1916832"/>
            <a:ext cx="6109373" cy="525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000636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Черная ворона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714356"/>
            <a:ext cx="1785950" cy="1143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Прослушать голос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7" name="lastochka-derevenskaya-golos-863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215206" y="1214422"/>
            <a:ext cx="792000" cy="792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4348" y="5429264"/>
            <a:ext cx="1785950" cy="1143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Прослушать голос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9" name="vorona-chernaya-golos-3616-onbird.r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1928794" y="5929330"/>
            <a:ext cx="792000" cy="7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4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nica-dlinnohvostaj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40568" y="-145554"/>
            <a:ext cx="6667500" cy="4438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436096" y="332656"/>
            <a:ext cx="3421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Длиннохвостая синица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hello_html_58b2638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2564904"/>
            <a:ext cx="5715000" cy="4514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4643446"/>
            <a:ext cx="2638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Домовой воробей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928670"/>
            <a:ext cx="1785950" cy="1143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Прослушать голос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7" name="sinica-dlinnohvostaya-golos-1547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637652" y="1428736"/>
            <a:ext cx="792000" cy="792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1538" y="5143512"/>
            <a:ext cx="1785950" cy="1143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Прослушать голос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9" name="Голоса птиц - Воробей домово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2357422" y="5643578"/>
            <a:ext cx="792000" cy="7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9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E-_6888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7166"/>
            <a:ext cx="8236800" cy="51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28926" y="5715016"/>
            <a:ext cx="3156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Уссурийский снегирь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5429264"/>
            <a:ext cx="1785950" cy="1143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Прослушать голос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" name="snegir-golos-1120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500958" y="5929330"/>
            <a:ext cx="792000" cy="7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Павильон № 3. Аквариум с морскими обитателями.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gallery_1_107_504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91627"/>
            <a:ext cx="9144000" cy="5266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33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8348" y="2493416"/>
            <a:ext cx="7048188" cy="46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trepang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4544" y="-315416"/>
            <a:ext cx="6362700" cy="4552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300192" y="1052736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Трепанг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445" y="5477162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Морская звезда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0"/>
            <a:ext cx="6835433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44208" y="764704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Акула катран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8373901437_103904a938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817408"/>
            <a:ext cx="7642536" cy="42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6957" y="5241394"/>
            <a:ext cx="1944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Камчатский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краб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6753-ale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-99392"/>
            <a:ext cx="8390706" cy="62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99792" y="6237312"/>
            <a:ext cx="3845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Северные морские котики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ropped-seahors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3777" y="-99392"/>
            <a:ext cx="7292041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516216" y="764704"/>
            <a:ext cx="231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Морской конек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Ежи-рыб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996952"/>
            <a:ext cx="6718582" cy="40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5517232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Рыба-еж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7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50000" cy="425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516216" y="908720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Камбала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hello_html_5356d8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366000"/>
            <a:ext cx="7377458" cy="349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5157192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Корюшка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Вольер с дикими животными.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036ebb7041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1800200"/>
            <a:ext cx="9335927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Павильон № 1. 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Террариум с насекомыми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regius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58000"/>
            <a:ext cx="7914895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177155_larg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61249" y="-387424"/>
            <a:ext cx="6709313" cy="48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84168" y="836712"/>
            <a:ext cx="2658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Пятнистый олень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Рисунок 7" descr="Кабан-или-дикая-свинь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2428" y="2564904"/>
            <a:ext cx="6640132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99592" y="5517232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Дикий кабан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0754-Ky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1872" y="45280"/>
            <a:ext cx="9446400" cy="590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19872" y="6237312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Амурский тигр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lnevostochnyj-leop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-99392"/>
            <a:ext cx="6861181" cy="38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516216" y="908720"/>
            <a:ext cx="2791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Дальневосточный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леопард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ddCwxEosAsGwQ7QGagQW3Bgy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780928"/>
            <a:ext cx="6395972" cy="42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5229200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Рысь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imalayskiy-medved-zagriz-s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-27384"/>
            <a:ext cx="9082693" cy="6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59832" y="6165304"/>
            <a:ext cx="3256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Гималайский медведь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7516-5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-99392"/>
            <a:ext cx="5490000" cy="43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940152" y="836712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Лисица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364" y="3150000"/>
            <a:ext cx="5570636" cy="37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5085184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Волк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7092011_3580f43a59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47281" cy="406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80112" y="836712"/>
            <a:ext cx="3228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Реликтовый дровосек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033400"/>
            <a:ext cx="6003308" cy="39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5301208"/>
            <a:ext cx="2887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Жужелица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Шренка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22541" cy="42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80112" y="1196752"/>
            <a:ext cx="309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Пещерный кузнечик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Рисунок 5" descr="fb9ce6ec13fcc01fcb7456f8a26e46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0200" y="2430000"/>
            <a:ext cx="4523800" cy="442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03648" y="5445224"/>
            <a:ext cx="2837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Шмель-отшельник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pilio-machaon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11118" cy="44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940152" y="1196752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Бабочка Махаон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Рисунок 6" descr="wwalls.ru-37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6000" y="3006000"/>
            <a:ext cx="6848000" cy="385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86512" y="3429000"/>
            <a:ext cx="1785950" cy="1143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Прослушать голос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Павильон № 2. «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ир птиц».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egipetskaya-caplya foto 8 (onbird.ru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98000"/>
            <a:ext cx="5520000" cy="57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96136" y="2924944"/>
            <a:ext cx="2670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Египетская цапля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Egipetskaya chapl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500958" y="3929066"/>
            <a:ext cx="828000" cy="8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12576" y="0"/>
            <a:ext cx="6000000" cy="45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857884" y="357166"/>
            <a:ext cx="172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Серый гусь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" name="Рисунок 8" descr="5624113844_8d88eee9c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7537" y="3006000"/>
            <a:ext cx="5766463" cy="385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5214950"/>
            <a:ext cx="259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Утка мандаринка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1000108"/>
            <a:ext cx="1785950" cy="1143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Прослушать голос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2" name="gus-seryy-golos-49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072330" y="1500174"/>
            <a:ext cx="756000" cy="7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40568" y="0"/>
            <a:ext cx="7620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358082" y="35716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Фазан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S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3403" y="3069408"/>
            <a:ext cx="6039117" cy="40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4214818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Серый скворец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857232"/>
            <a:ext cx="1785950" cy="1143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Прослушать голос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7" name="fazan-obyknovennyy-golos-4213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58214" y="1357298"/>
            <a:ext cx="756000" cy="75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24" y="4929198"/>
            <a:ext cx="1785950" cy="1143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Прослушать голос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9" name="skvorec-obyknovennyy-golos-4686-onbird.r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2136926" y="5429264"/>
            <a:ext cx="792000" cy="7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aponskiy_zhuravl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128403" cy="385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643570" y="285728"/>
            <a:ext cx="2821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Японский журавль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p4093712-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276872"/>
            <a:ext cx="5979680" cy="47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4357694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Белая чайка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857232"/>
            <a:ext cx="1785950" cy="1143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Прослушать голос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7" name="zhuravl-yaponskiy-golos-2508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358082" y="1357298"/>
            <a:ext cx="792000" cy="792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8662" y="4857760"/>
            <a:ext cx="1785950" cy="1143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Прослушать голос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9" name="chayka-morskaya-golos-1368-onbird.r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2208364" y="5351644"/>
            <a:ext cx="792000" cy="7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118</Words>
  <Application>Microsoft Office PowerPoint</Application>
  <PresentationFormat>Экран (4:3)</PresentationFormat>
  <Paragraphs>56</Paragraphs>
  <Slides>24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Виртуальный зоопарк </vt:lpstr>
      <vt:lpstr>Павильон № 1.  Террариум с насекомыми</vt:lpstr>
      <vt:lpstr>Слайд 3</vt:lpstr>
      <vt:lpstr>Слайд 4</vt:lpstr>
      <vt:lpstr>Слайд 5</vt:lpstr>
      <vt:lpstr>Павильон № 2. «Мир птиц».</vt:lpstr>
      <vt:lpstr>Слайд 7</vt:lpstr>
      <vt:lpstr>Слайд 8</vt:lpstr>
      <vt:lpstr>Слайд 9</vt:lpstr>
      <vt:lpstr>Слайд 10</vt:lpstr>
      <vt:lpstr>Слайд 11</vt:lpstr>
      <vt:lpstr>Слайд 12</vt:lpstr>
      <vt:lpstr>Павильон № 3. Аквариум с морскими обитателями.</vt:lpstr>
      <vt:lpstr>Слайд 14</vt:lpstr>
      <vt:lpstr>Слайд 15</vt:lpstr>
      <vt:lpstr>Слайд 16</vt:lpstr>
      <vt:lpstr>Слайд 17</vt:lpstr>
      <vt:lpstr>Слайд 18</vt:lpstr>
      <vt:lpstr>Вольер с дикими животными.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Виртуальный зоопарк</dc:title>
  <dc:creator>Кристина Ткач</dc:creator>
  <cp:lastModifiedBy>Admin</cp:lastModifiedBy>
  <cp:revision>12</cp:revision>
  <dcterms:created xsi:type="dcterms:W3CDTF">2017-02-07T15:28:26Z</dcterms:created>
  <dcterms:modified xsi:type="dcterms:W3CDTF">2017-02-15T02:39:52Z</dcterms:modified>
</cp:coreProperties>
</file>